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77" r:id="rId12"/>
    <p:sldId id="279" r:id="rId13"/>
    <p:sldId id="291" r:id="rId14"/>
    <p:sldId id="290" r:id="rId15"/>
    <p:sldId id="278" r:id="rId16"/>
    <p:sldId id="281" r:id="rId17"/>
    <p:sldId id="282" r:id="rId18"/>
    <p:sldId id="283" r:id="rId19"/>
    <p:sldId id="284" r:id="rId20"/>
    <p:sldId id="285" r:id="rId21"/>
    <p:sldId id="286" r:id="rId22"/>
    <p:sldId id="288" r:id="rId23"/>
    <p:sldId id="287" r:id="rId24"/>
    <p:sldId id="289" r:id="rId25"/>
  </p:sldIdLst>
  <p:sldSz cx="9144000" cy="6858000" type="screen4x3"/>
  <p:notesSz cx="6858000" cy="9144000"/>
  <p:embeddedFontLst>
    <p:embeddedFont>
      <p:font typeface="Comic Sans MS" pitchFamily="66" charset="0"/>
      <p:regular r:id="rId26"/>
      <p:bold r:id="rId27"/>
    </p:embeddedFont>
    <p:embeddedFont>
      <p:font typeface="Bookman Old Style" pitchFamily="18" charset="0"/>
      <p:regular r:id="rId28"/>
      <p:bold r:id="rId29"/>
      <p:italic r:id="rId30"/>
      <p:boldItalic r:id="rId31"/>
    </p:embeddedFont>
    <p:embeddedFont>
      <p:font typeface="Calibri" pitchFamily="34" charset="0"/>
      <p:regular r:id="rId32"/>
      <p:bold r:id="rId33"/>
      <p:italic r:id="rId34"/>
      <p:bold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  <a:srgbClr val="8A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3645" autoAdjust="0"/>
  </p:normalViewPr>
  <p:slideViewPr>
    <p:cSldViewPr>
      <p:cViewPr>
        <p:scale>
          <a:sx n="100" d="100"/>
          <a:sy n="100" d="100"/>
        </p:scale>
        <p:origin x="-3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2130425"/>
            <a:ext cx="676652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9972" y="3886200"/>
            <a:ext cx="557242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02.10.2020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>
                <a:solidFill>
                  <a:srgbClr val="660066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02.10.2020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91680" y="1600200"/>
            <a:ext cx="280412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02.10.2020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02.10.2020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02.10.2020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FUlyw2zK7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88640"/>
            <a:ext cx="6766520" cy="4608512"/>
          </a:xfrm>
        </p:spPr>
        <p:txBody>
          <a:bodyPr anchor="ctr"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Министерство образования РМ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Портфолио воспитателя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Муниципального бюджетного дошкольного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образовательного учреждения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Атяшевского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Республики Мордовия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«Атяшевский детский сад №2»</a:t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365104"/>
            <a:ext cx="5572428" cy="1224136"/>
          </a:xfr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СУЯШОВОЙ ТАТЬЯНЫ НИКОЛАЕВНЫ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7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476672"/>
            <a:ext cx="453650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высшее;</a:t>
            </a:r>
          </a:p>
          <a:p>
            <a:r>
              <a:rPr lang="ru-RU" sz="1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НИ МГУ им. Н. П. Огарева, </a:t>
            </a:r>
          </a:p>
          <a:p>
            <a:r>
              <a:rPr lang="ru-RU" altLang="ru-RU" sz="16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К 57842, 01.07.11 г.</a:t>
            </a:r>
            <a:endParaRPr lang="ru-RU" sz="1600" u="sng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Квалификация по диплому:</a:t>
            </a:r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Картограф</a:t>
            </a:r>
          </a:p>
          <a:p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Трудовой стаж:</a:t>
            </a:r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8 лет</a:t>
            </a:r>
          </a:p>
          <a:p>
            <a:endParaRPr lang="ru-RU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Педагогический стаж: </a:t>
            </a:r>
            <a:r>
              <a:rPr lang="ru-RU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8 лет</a:t>
            </a:r>
          </a:p>
          <a:p>
            <a:endParaRPr lang="ru-RU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</a:t>
            </a:r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</a:p>
          <a:p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Дата последней аттестации: </a:t>
            </a:r>
            <a:r>
              <a:rPr lang="ru-RU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приказ МО РМ №1131 от 25.11.2016</a:t>
            </a:r>
          </a:p>
          <a:p>
            <a:endParaRPr lang="ru-RU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Профессиональная переподготовка:</a:t>
            </a:r>
          </a:p>
          <a:p>
            <a:r>
              <a:rPr lang="ru-RU" sz="1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ФГБОУ ВО "МГПИ </a:t>
            </a:r>
            <a:r>
              <a:rPr lang="ru-RU" sz="1600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им.М.Е.Евсевьева</a:t>
            </a:r>
            <a:r>
              <a:rPr lang="ru-RU" sz="1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", </a:t>
            </a:r>
          </a:p>
          <a:p>
            <a:r>
              <a:rPr lang="ru-RU" sz="1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от 02.06.16,  </a:t>
            </a:r>
            <a:r>
              <a:rPr lang="ru-RU" altLang="ru-RU" sz="16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№ 132403840112, </a:t>
            </a:r>
          </a:p>
          <a:p>
            <a:r>
              <a:rPr lang="ru-RU" altLang="ru-RU" sz="16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«Дошкольное образование»</a:t>
            </a:r>
            <a:endParaRPr lang="ru-RU" sz="16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гр.Сказка\IMG_13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2160" y="836712"/>
            <a:ext cx="2572603" cy="3861317"/>
          </a:xfrm>
          <a:prstGeom prst="rect">
            <a:avLst/>
          </a:prstGeom>
          <a:noFill/>
          <a:ln w="28575">
            <a:solidFill>
              <a:srgbClr val="660066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40352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995120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Представление собственного инновационного педагогического опыта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31840" y="1556792"/>
            <a:ext cx="3312368" cy="4435069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3744416" cy="5150868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76672"/>
            <a:ext cx="3741994" cy="5147534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4568999" cy="6285174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922114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Участие в инновационной (экспериментальной) деятельности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3475856" cy="4781433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790" y="1412776"/>
            <a:ext cx="3454845" cy="4752528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995120" cy="634082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Наставничество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7438" y="980728"/>
            <a:ext cx="3768920" cy="5184576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978" y="980728"/>
            <a:ext cx="3764078" cy="5177914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95120" cy="778098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Наличие публикаций</a:t>
            </a:r>
            <a:endParaRPr lang="ru-RU" sz="2800" dirty="0"/>
          </a:p>
        </p:txBody>
      </p:sp>
      <p:pic>
        <p:nvPicPr>
          <p:cNvPr id="3" name="Picture 3" descr="C:\Users\Танюфка\Downloads\1292005-016-015-sert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47664" y="1052736"/>
            <a:ext cx="3057596" cy="4320480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8963" y="1052736"/>
            <a:ext cx="3056731" cy="432048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778098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Результаты участия воспитанников в: конкурсах, выставках, турнирах, соревнованиях, акциях, фестивалях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6335837" cy="4605829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нюфка\Desktop\работааа\сканы\doc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548680"/>
            <a:ext cx="2016224" cy="2852253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3075" name="Picture 3" descr="C:\Users\Танюфка\Desktop\работааа\сканы\DIPLOM_botenkov_sergey_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51920" y="548680"/>
            <a:ext cx="2057360" cy="2910168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5" name="Picture 2" descr="C:\Users\Admin\Desktop\scan 2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01008"/>
            <a:ext cx="2304256" cy="3096344"/>
          </a:xfrm>
          <a:prstGeom prst="rect">
            <a:avLst/>
          </a:prstGeom>
          <a:noFill/>
          <a:ln>
            <a:solidFill>
              <a:srgbClr val="660066"/>
            </a:solidFill>
          </a:ln>
          <a:extLst/>
        </p:spPr>
      </p:pic>
      <p:pic>
        <p:nvPicPr>
          <p:cNvPr id="3076" name="Picture 4" descr="C:\Users\Танюфка\Desktop\работааа\дьячк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501009"/>
            <a:ext cx="2202234" cy="3096344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7" name="Picture 2" descr="C:\Users\Танюфка\Desktop\картинки работа\№2_Понетайкин6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94782"/>
            <a:ext cx="2088232" cy="2951458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5.Наличие авторских программ,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методических пособий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6. Выступления на заседаниях методических советов, научно-практических конференциях, педагогических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чтениях,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семинарах, секциях, форумах радиопередачах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6479853" cy="4710521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04664"/>
            <a:ext cx="4389808" cy="6038677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76672"/>
            <a:ext cx="3342374" cy="4597811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6672"/>
            <a:ext cx="3312368" cy="4556536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994122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7.Проведение открытых занятий,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мастер-классов, мероприятий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40768"/>
            <a:ext cx="6767885" cy="4919905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Экспертная деятельность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Общественная активность педагога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 Позитивные результаты работы с воспитанниками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0737" t="2766" r="5154" b="4565"/>
          <a:stretch>
            <a:fillRect/>
          </a:stretch>
        </p:blipFill>
        <p:spPr bwMode="auto">
          <a:xfrm>
            <a:off x="5076056" y="1268760"/>
            <a:ext cx="3528392" cy="5029836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11602" t="5694" r="7185" b="7199"/>
          <a:stretch>
            <a:fillRect/>
          </a:stretch>
        </p:blipFill>
        <p:spPr bwMode="auto">
          <a:xfrm>
            <a:off x="1403648" y="1268759"/>
            <a:ext cx="3600400" cy="4996473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995120" cy="1143000"/>
          </a:xfrm>
        </p:spPr>
        <p:txBody>
          <a:bodyPr/>
          <a:lstStyle/>
          <a:p>
            <a:r>
              <a:rPr lang="ru-RU" sz="28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Качество взаимодействия </a:t>
            </a:r>
            <a:br>
              <a:rPr lang="ru-RU" sz="28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родителями</a:t>
            </a:r>
            <a:r>
              <a:rPr lang="ru-RU" dirty="0" smtClean="0">
                <a:ln w="11430"/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ln w="11430"/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1907" t="7888" r="4745" b="5344"/>
          <a:stretch>
            <a:fillRect/>
          </a:stretch>
        </p:blipFill>
        <p:spPr bwMode="auto">
          <a:xfrm>
            <a:off x="1475656" y="1484784"/>
            <a:ext cx="3528392" cy="4752528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12927" t="4996" r="5482" b="10080"/>
          <a:stretch>
            <a:fillRect/>
          </a:stretch>
        </p:blipFill>
        <p:spPr bwMode="auto">
          <a:xfrm>
            <a:off x="5201533" y="1484784"/>
            <a:ext cx="3528958" cy="4752528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  Работа с детьми из социально- неблагополучных семей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13. Участие педагога в профессиональных конкурсах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7199933" cy="5233982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нюфка\Desktop\работааа\сканы\c08f7fc2ef7dc47_2907.d8ebad892f_g-mid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774" y="3573016"/>
            <a:ext cx="2212090" cy="3072123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5123" name="Picture 3" descr="C:\Users\Танюфка\Desktop\работааа\сканы\Диплом_идея_Суяш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501008"/>
            <a:ext cx="2191295" cy="3100117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5124" name="Picture 4" descr="C:\Users\Танюфка\Desktop\работааа\сканы\918516-065-068-sert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28952" y="260648"/>
            <a:ext cx="2168049" cy="3063523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5125" name="Picture 5" descr="C:\Users\Танюфка\Desktop\работааа\сканы\185711К1.1.2018.4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15616" y="260648"/>
            <a:ext cx="2160240" cy="3053993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5126" name="Picture 6" descr="C:\Users\Танюфка\Desktop\работааа\сканы\69e99490081c080_2908.fdf3e28085_g-midd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4832" y="260648"/>
            <a:ext cx="2221465" cy="3096344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3" y="3501008"/>
            <a:ext cx="2250883" cy="3096344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706090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14. Награды и поощрения педагога 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6146" name="Picture 2" descr="C:\Users\Танюфка\Desktop\работааа\сканы\869720-149-150-se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2392599" cy="3384376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6147" name="Picture 3" descr="C:\Users\Танюфка\Desktop\работааа\Новая папка\грамоты\Scan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3833" y="1124744"/>
            <a:ext cx="2308076" cy="3349125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124744"/>
            <a:ext cx="2460268" cy="3384376"/>
          </a:xfrm>
          <a:prstGeom prst="rect">
            <a:avLst/>
          </a:prstGeom>
          <a:noFill/>
          <a:ln w="9525">
            <a:solidFill>
              <a:srgbClr val="9900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6995120" cy="1296144"/>
          </a:xfrm>
        </p:spPr>
        <p:txBody>
          <a:bodyPr/>
          <a:lstStyle/>
          <a:p>
            <a:r>
              <a:rPr lang="ru-RU" sz="2000" b="1" dirty="0" smtClean="0"/>
              <a:t>Ссылка на видео занятия</a:t>
            </a:r>
            <a:br>
              <a:rPr lang="ru-RU" sz="2000" b="1" dirty="0" smtClean="0"/>
            </a:br>
            <a:r>
              <a:rPr lang="ru-RU" sz="2000" b="1" dirty="0" smtClean="0"/>
              <a:t> «Космические приключения»</a:t>
            </a:r>
            <a:br>
              <a:rPr lang="ru-RU" sz="2000" b="1" dirty="0" smtClean="0"/>
            </a:br>
            <a:r>
              <a:rPr lang="en-US" sz="2000" b="1" dirty="0" smtClean="0">
                <a:hlinkClick r:id="rId2"/>
              </a:rPr>
              <a:t>https://youtu.be/OFUlyw2zK7g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867"/>
      </a:hlink>
      <a:folHlink>
        <a:srgbClr val="205867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181</Words>
  <Application>Microsoft Office PowerPoint</Application>
  <PresentationFormat>Экран (4:3)</PresentationFormat>
  <Paragraphs>36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Comic Sans MS</vt:lpstr>
      <vt:lpstr>Bookman Old Style</vt:lpstr>
      <vt:lpstr>Calibri</vt:lpstr>
      <vt:lpstr>1_Тема Office</vt:lpstr>
      <vt:lpstr>         Министерство образования РМ   Портфолио воспитателя  Муниципального бюджетного дошкольного образовательного учреждения Атяшевского муниципального района Республики Мордовия «Атяшевский детский сад №2»         </vt:lpstr>
      <vt:lpstr>Слайд 2</vt:lpstr>
      <vt:lpstr> Представление собственного инновационного педагогического опыта </vt:lpstr>
      <vt:lpstr>Слайд 4</vt:lpstr>
      <vt:lpstr>Слайд 5</vt:lpstr>
      <vt:lpstr>1. Участие в инновационной (экспериментальной) деятельности</vt:lpstr>
      <vt:lpstr>2. Наставничество</vt:lpstr>
      <vt:lpstr>2. Наличие публикаций</vt:lpstr>
      <vt:lpstr>4. Результаты участия воспитанников в: конкурсах, выставках, турнирах, соревнованиях, акциях, фестивалях</vt:lpstr>
      <vt:lpstr>Слайд 10</vt:lpstr>
      <vt:lpstr>5.Наличие авторских программ, методических пособий </vt:lpstr>
      <vt:lpstr>6. Выступления на заседаниях методических советов, научно-практических конференциях, педагогических  чтениях,  семинарах, секциях, форумах радиопередачах  </vt:lpstr>
      <vt:lpstr>Слайд 13</vt:lpstr>
      <vt:lpstr>Слайд 14</vt:lpstr>
      <vt:lpstr>7.Проведение открытых занятий,  мастер-классов, мероприятий </vt:lpstr>
      <vt:lpstr>8. Экспертная деятельность </vt:lpstr>
      <vt:lpstr>9. Общественная активность педагога </vt:lpstr>
      <vt:lpstr>10.  Позитивные результаты работы с воспитанниками</vt:lpstr>
      <vt:lpstr>11. Качество взаимодействия  с родителями </vt:lpstr>
      <vt:lpstr>12.  Работа с детьми из социально- неблагополучных семей </vt:lpstr>
      <vt:lpstr>13. Участие педагога в профессиональных конкурсах </vt:lpstr>
      <vt:lpstr>Слайд 22</vt:lpstr>
      <vt:lpstr>14. Награды и поощрения педагога  </vt:lpstr>
      <vt:lpstr>Ссылка на видео занятия  «Космические приключения» https://youtu.be/OFUlyw2zK7g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Танюфка</cp:lastModifiedBy>
  <cp:revision>139</cp:revision>
  <dcterms:created xsi:type="dcterms:W3CDTF">2014-07-06T18:18:01Z</dcterms:created>
  <dcterms:modified xsi:type="dcterms:W3CDTF">2020-10-02T10:08:19Z</dcterms:modified>
</cp:coreProperties>
</file>